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4" r:id="rId6"/>
    <p:sldId id="261" r:id="rId7"/>
    <p:sldId id="262" r:id="rId8"/>
    <p:sldId id="26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8" r:id="rId21"/>
    <p:sldId id="286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5" r:id="rId34"/>
    <p:sldId id="306" r:id="rId35"/>
    <p:sldId id="307" r:id="rId36"/>
    <p:sldId id="308" r:id="rId37"/>
    <p:sldId id="309" r:id="rId38"/>
    <p:sldId id="300" r:id="rId39"/>
    <p:sldId id="301" r:id="rId40"/>
    <p:sldId id="302" r:id="rId41"/>
    <p:sldId id="303" r:id="rId42"/>
    <p:sldId id="304" r:id="rId43"/>
    <p:sldId id="310" r:id="rId44"/>
    <p:sldId id="311" r:id="rId45"/>
    <p:sldId id="312" r:id="rId46"/>
    <p:sldId id="314" r:id="rId47"/>
    <p:sldId id="316" r:id="rId48"/>
    <p:sldId id="313" r:id="rId49"/>
    <p:sldId id="31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D67F7-724B-49FA-84F5-DA5C4356F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D8441-38DA-4920-861A-9DD019EB9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F847-F707-4961-8F99-77F7D47E5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15FC6-7D2B-4F44-86C6-6894D3153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C1E39-3071-4F44-A8B9-F98AEE97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828D-0596-4C95-86C2-0DD78805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AC6EF9-BBBF-48E7-9147-1787F7BC6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8EA53-65C4-452D-AF1F-C56833724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93388-B526-41BE-956A-2343E98F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EEC3F-230F-41D0-9C03-6581A923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644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F0A04A-8C3A-4035-A7A0-1E00A244E3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5E2441-CAC3-4593-B985-10E4D97F39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8564C-F26F-4BB5-A4EC-6F7116FF8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B1BCD-4BAC-4C46-A1BB-3B8DE614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2BA34-5808-41E3-8675-9636D7F29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6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770A-ADE0-441F-8E27-D33B2B6E8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5A877-1E53-4B41-B7B6-85FF10AF5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15C21-02A6-43CF-A419-5A434541A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FDB50-45DF-4A3F-86D3-C0E7BFFA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523E-67F0-4598-8318-9E5012B5A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9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DC1CB-5DC0-4DEE-B551-1293BBE3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05642-4E9C-4E74-BC53-079D34613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D782-6515-436D-9407-16F83B1D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455A2-C945-4195-A5B3-9D0B3565C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05C8-AB67-483F-BEE1-21BC95F8A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5F62-C9CB-478C-8CA6-1963FDF48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6957-A007-4E01-8CC6-DD33D81566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CD2D2-BBAE-40D3-8FA8-21651272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EF87D5-6CE6-4B97-AF16-C79649BA3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C4422-9F0A-4D8D-956D-D7E0AA55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5B319-C26B-41A6-B54C-79F3C78B8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99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0561-B571-4D9E-9E12-7A29D7427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35BF5-3D2F-42AA-AAC7-27611C11E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32033E-DDFE-48EB-AA01-598883AA5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B69B1E-7E33-40A8-B049-698C9DD500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2696E7-2B5F-4D41-81F7-2B518DFCB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D65BFD-9098-41EC-B9C7-C5DF99EC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796F4E-4125-4304-9443-A8445BCB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E99EA5-F93A-4C35-B6BA-AFEC77DF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64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320F5-D9C6-46DB-89E4-2D3F9729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6DBA57-43B5-4B45-9DCC-0BAEA64E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7A19E2-5791-4FF2-A1BF-F15C8CF1E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F3CF0-3C52-48C9-A7E7-36880E725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1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C00B46-8DA2-400C-B923-CCC43469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35C4BB-AD46-4DF7-BF6A-83A35C211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D7637-24C3-4E16-92AF-1978C870F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19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4237-6A15-4568-B90E-F2B832E7A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A7B07-E0F1-4A9E-A09F-AAE4D0D58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B2C0C-A82D-4A58-85AD-C6E3EAF3EE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50FDF-337C-47FD-AD09-D4ECC2CB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9F2F3-5B86-4016-B7DC-9966F208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76093-CA39-455A-9910-A1DA6907D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98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E738D-2247-4793-A83F-6679C6C07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E1842A-3244-45DC-96B9-B589E0185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D4721-4E0F-479E-A434-B27FD9F3FC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AD889-DCDE-4031-BD7A-51D7F19A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B5694D-F8D2-4240-A929-3935C6C7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EE745-F6D9-40FC-9746-62687F7D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16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F3443-2223-49FA-835D-2A06B7EA3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9C3BA-2B7E-4460-9C8D-D925CC2E2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1AAE7-C135-4BD1-8238-47939AE86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4FE8E-DDE2-493B-A8A0-57BAE83EA188}" type="datetimeFigureOut">
              <a:rPr lang="en-US" smtClean="0"/>
              <a:t>12/29/2021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79896-F83D-4151-82C5-694E1CCCA0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F41AA0-AF94-4AB7-A46D-1B4C7CDD0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90DCD-9640-41D2-B25E-7648434335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82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2.png"/><Relationship Id="rId5" Type="http://schemas.microsoft.com/office/2007/relationships/media" Target="../media/media3.mp4"/><Relationship Id="rId10" Type="http://schemas.openxmlformats.org/officeDocument/2006/relationships/image" Target="../media/image21.png"/><Relationship Id="rId4" Type="http://schemas.openxmlformats.org/officeDocument/2006/relationships/video" Target="../media/media2.mp4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6D67-C252-487D-85F3-A81B174290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B574E9-627B-4682-9364-A28D8E7F4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9DDE2D-59E6-4ED0-8A6B-B10719840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42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381093-7CD4-4906-A7F0-B5D28B35E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90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C7F625-C428-4FDD-B5A6-2B0C0E452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95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AA74E-6521-4B8B-BF94-38280E63B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DD675A-9ACC-44F3-B7FB-02B533F31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48A6D-01FF-4F5F-A905-D93D216B1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71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AF24A-A8A5-440D-9189-D36A03EA3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591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7EDF1-25DB-4B50-BDFF-1EBA15282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55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683987-FD8A-40BD-8914-C20F6050B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6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5855E1-869D-42FA-B8BE-7753467B9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22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8EF7C5-35EE-49A8-B39C-1EE47C8A3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WhatsApp Video 2021-12-29 at 10.56.47 AM">
            <a:hlinkClick r:id="" action="ppaction://media"/>
            <a:extLst>
              <a:ext uri="{FF2B5EF4-FFF2-40B4-BE49-F238E27FC236}">
                <a16:creationId xmlns:a16="http://schemas.microsoft.com/office/drawing/2014/main" id="{53FBBBBC-0557-47BA-A3DC-3A6A3E4C50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83834" y="1777253"/>
            <a:ext cx="1777898" cy="3231776"/>
          </a:xfrm>
          <a:prstGeom prst="rect">
            <a:avLst/>
          </a:prstGeom>
        </p:spPr>
      </p:pic>
      <p:pic>
        <p:nvPicPr>
          <p:cNvPr id="5" name="WhatsApp Video 2021-12-29 at 10.57.24 AM">
            <a:hlinkClick r:id="" action="ppaction://media"/>
            <a:extLst>
              <a:ext uri="{FF2B5EF4-FFF2-40B4-BE49-F238E27FC236}">
                <a16:creationId xmlns:a16="http://schemas.microsoft.com/office/drawing/2014/main" id="{DABD90CE-4EF9-4436-AD90-57D8E8AA160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990814" y="1777253"/>
            <a:ext cx="1817352" cy="3303494"/>
          </a:xfrm>
          <a:prstGeom prst="rect">
            <a:avLst/>
          </a:prstGeom>
        </p:spPr>
      </p:pic>
      <p:pic>
        <p:nvPicPr>
          <p:cNvPr id="9" name="WhatsApp Video 2021-12-29 at 10.57.57 AM">
            <a:hlinkClick r:id="" action="ppaction://media"/>
            <a:extLst>
              <a:ext uri="{FF2B5EF4-FFF2-40B4-BE49-F238E27FC236}">
                <a16:creationId xmlns:a16="http://schemas.microsoft.com/office/drawing/2014/main" id="{BE82B2A0-B41E-4572-B8A5-1044E8511081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67597" y="1633820"/>
            <a:ext cx="1896258" cy="344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142F1BB-D39A-4048-821D-727F5D3B5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3894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B4643F3-8499-4A0D-852F-8E5CD6AAF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C9C462-D18F-4A1B-B81C-286C27797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WhatsApp Video 2021-12-29 at 2.06.31 PM">
            <a:hlinkClick r:id="" action="ppaction://media"/>
            <a:extLst>
              <a:ext uri="{FF2B5EF4-FFF2-40B4-BE49-F238E27FC236}">
                <a16:creationId xmlns:a16="http://schemas.microsoft.com/office/drawing/2014/main" id="{4806D225-0711-4EAE-A2FA-DAD1C260A8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1850" y="1962150"/>
            <a:ext cx="8258963" cy="467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4B0FEF6-5033-4163-A0A2-6023140E1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26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DDB1D03-EFE9-4750-AFC5-DE14EF35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3D42B1-2CE1-4043-A873-F0097C70B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308" y="1749580"/>
            <a:ext cx="5225866" cy="4664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91DAD6-E573-4579-8EFB-31B607C6F479}"/>
              </a:ext>
            </a:extLst>
          </p:cNvPr>
          <p:cNvSpPr txBox="1"/>
          <p:nvPr/>
        </p:nvSpPr>
        <p:spPr>
          <a:xfrm>
            <a:off x="624254" y="2329962"/>
            <a:ext cx="54222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Persona </a:t>
            </a:r>
          </a:p>
          <a:p>
            <a:endParaRPr lang="en-US" dirty="0"/>
          </a:p>
          <a:p>
            <a:r>
              <a:rPr lang="en-US" dirty="0"/>
              <a:t>1- Toys stores as a toy for a children and in this case we will select components that have cheaper price, less reliability and sufficient values.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Price :: 400 L.E.</a:t>
            </a:r>
          </a:p>
        </p:txBody>
      </p:sp>
    </p:spTree>
    <p:extLst>
      <p:ext uri="{BB962C8B-B14F-4D97-AF65-F5344CB8AC3E}">
        <p14:creationId xmlns:p14="http://schemas.microsoft.com/office/powerpoint/2010/main" val="1334582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9D9B364E-268F-47FC-98D4-27DF23D63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19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EEF560-C766-4B56-87DA-27016166E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69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7A855A7-E521-432E-9E6E-8AEF9AF8F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54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5D0105-8871-41E5-B6D7-79BA8CE7C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5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9771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0D655-AB1D-4037-8842-1A0CE4289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5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C8E5-25F2-4751-BFAF-46EB7CA5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68BE90-4158-4425-86BC-D24C237FF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70750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7778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966119-A3FE-4DF1-8B66-50716FEB4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9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19121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35908C-62B4-43DB-A297-AAD8DF9FF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94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410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D7B85E-C61E-4F35-8F91-4A1690F90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080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9607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6F57F-7AFA-4799-866C-E9B679C8D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21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876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28242-3EDC-49B9-AD59-90684596D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940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2E3D-23BE-47A4-8EFA-39D07E04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B4794-1544-4DB1-B8D9-6860B2971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4537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205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CECDD-26E5-4728-A213-D20B343DC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75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4A6D7B-EC28-4331-80D4-F1090907A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29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11651-733B-42BA-9429-60D2FD2D6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21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low confidence">
            <a:extLst>
              <a:ext uri="{FF2B5EF4-FFF2-40B4-BE49-F238E27FC236}">
                <a16:creationId xmlns:a16="http://schemas.microsoft.com/office/drawing/2014/main" id="{6DC2E91E-4AE5-4BA4-815B-C774EFCA6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3D3C617-6B40-4853-BFB0-049C311AF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572" y="1846329"/>
            <a:ext cx="3303895" cy="4088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478B7F-1A45-4412-8349-936397F1A8F6}"/>
              </a:ext>
            </a:extLst>
          </p:cNvPr>
          <p:cNvSpPr txBox="1"/>
          <p:nvPr/>
        </p:nvSpPr>
        <p:spPr>
          <a:xfrm>
            <a:off x="857250" y="2967334"/>
            <a:ext cx="4991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PCB Fabrication</a:t>
            </a:r>
          </a:p>
        </p:txBody>
      </p:sp>
    </p:spTree>
    <p:extLst>
      <p:ext uri="{BB962C8B-B14F-4D97-AF65-F5344CB8AC3E}">
        <p14:creationId xmlns:p14="http://schemas.microsoft.com/office/powerpoint/2010/main" val="26543820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04282F06-6BB0-4552-B5BE-C018840A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text, writing implement, screenshot&#10;&#10;Description automatically generated">
            <a:extLst>
              <a:ext uri="{FF2B5EF4-FFF2-40B4-BE49-F238E27FC236}">
                <a16:creationId xmlns:a16="http://schemas.microsoft.com/office/drawing/2014/main" id="{60924B79-39A1-4C30-930E-93094A445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3981"/>
            <a:ext cx="5196255" cy="4464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77C167-2501-4B82-BA00-84EAC4097D2C}"/>
              </a:ext>
            </a:extLst>
          </p:cNvPr>
          <p:cNvSpPr txBox="1"/>
          <p:nvPr/>
        </p:nvSpPr>
        <p:spPr>
          <a:xfrm>
            <a:off x="0" y="1755123"/>
            <a:ext cx="6031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Mobile Application Using MIT platform</a:t>
            </a:r>
          </a:p>
        </p:txBody>
      </p:sp>
    </p:spTree>
    <p:extLst>
      <p:ext uri="{BB962C8B-B14F-4D97-AF65-F5344CB8AC3E}">
        <p14:creationId xmlns:p14="http://schemas.microsoft.com/office/powerpoint/2010/main" val="2257978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04282F06-6BB0-4552-B5BE-C018840A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9550"/>
            <a:ext cx="12192000" cy="685800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58C7DA4-B5EC-4EE5-A67E-9B0C6E33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826" y="2595562"/>
            <a:ext cx="6782549" cy="2338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0F95A8-7B9F-4A14-99E8-DD1D08536EE4}"/>
              </a:ext>
            </a:extLst>
          </p:cNvPr>
          <p:cNvSpPr txBox="1"/>
          <p:nvPr/>
        </p:nvSpPr>
        <p:spPr>
          <a:xfrm>
            <a:off x="501162" y="2074985"/>
            <a:ext cx="4051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Stress Analysis</a:t>
            </a:r>
          </a:p>
        </p:txBody>
      </p:sp>
    </p:spTree>
    <p:extLst>
      <p:ext uri="{BB962C8B-B14F-4D97-AF65-F5344CB8AC3E}">
        <p14:creationId xmlns:p14="http://schemas.microsoft.com/office/powerpoint/2010/main" val="52590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04282F06-6BB0-4552-B5BE-C018840A5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6D6B38-5A5F-4BA9-BAD8-43BA6A622F2F}"/>
              </a:ext>
            </a:extLst>
          </p:cNvPr>
          <p:cNvSpPr txBox="1"/>
          <p:nvPr/>
        </p:nvSpPr>
        <p:spPr>
          <a:xfrm>
            <a:off x="694593" y="1960684"/>
            <a:ext cx="3815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Budget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4F1C5-B79F-494A-8E12-DA5208E2B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901" y="2222294"/>
            <a:ext cx="5763429" cy="3858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90C1C1-D96D-4F36-BE19-7336B878B28B}"/>
              </a:ext>
            </a:extLst>
          </p:cNvPr>
          <p:cNvSpPr txBox="1"/>
          <p:nvPr/>
        </p:nvSpPr>
        <p:spPr>
          <a:xfrm>
            <a:off x="800100" y="2795954"/>
            <a:ext cx="48533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Persona </a:t>
            </a:r>
          </a:p>
          <a:p>
            <a:endParaRPr lang="en-US" dirty="0"/>
          </a:p>
          <a:p>
            <a:r>
              <a:rPr lang="en-US" dirty="0"/>
              <a:t>1- Commercial Companies that treat with Industrial companies which have production lines.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Price :: 1,000 L.E.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459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D5976-5311-4464-A921-941B373F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4A38F-7349-4C31-8036-DC678CCEF06A}"/>
              </a:ext>
            </a:extLst>
          </p:cNvPr>
          <p:cNvSpPr txBox="1"/>
          <p:nvPr/>
        </p:nvSpPr>
        <p:spPr>
          <a:xfrm>
            <a:off x="826477" y="720969"/>
            <a:ext cx="509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Total Budget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AC097-4C5E-4610-BDB1-BB6FFBCD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35" y="1765857"/>
            <a:ext cx="10250330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63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DD5976-5311-4464-A921-941B373FF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84A38F-7349-4C31-8036-DC678CCEF06A}"/>
              </a:ext>
            </a:extLst>
          </p:cNvPr>
          <p:cNvSpPr txBox="1"/>
          <p:nvPr/>
        </p:nvSpPr>
        <p:spPr>
          <a:xfrm>
            <a:off x="826477" y="720969"/>
            <a:ext cx="5090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6D2FD58D-41AF-4564-ABD0-C2EDB75A8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1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202A-E390-425D-858D-5D953FD47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C38CAB-B60C-43C2-BEFC-BC361DCA1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55947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18858-FFE6-4875-9E72-11FED4215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525916-E46F-478F-82C3-FA5C17CFE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529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303E-8D75-4E75-89D9-84B294D6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635F24-9C66-42C3-882F-4544FE384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6491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DF757D4-70C6-4DB6-8BF9-06B04809F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79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195F2B-928A-4223-9A57-CA39BB7C3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06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71</Words>
  <Application>Microsoft Office PowerPoint</Application>
  <PresentationFormat>Widescreen</PresentationFormat>
  <Paragraphs>18</Paragraphs>
  <Slides>49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Mazen Mohamed</dc:creator>
  <cp:lastModifiedBy>Mazen Mohamed</cp:lastModifiedBy>
  <cp:revision>7</cp:revision>
  <dcterms:created xsi:type="dcterms:W3CDTF">2021-12-29T10:48:21Z</dcterms:created>
  <dcterms:modified xsi:type="dcterms:W3CDTF">2021-12-29T13:38:49Z</dcterms:modified>
</cp:coreProperties>
</file>